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</p:sldIdLst>
  <p:sldSz cx="23602559" cy="3341871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tiff>
</file>

<file path=ppt/media/image2.tif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02559" cy="334187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02559" cy="334187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